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29EFC-3619-4C41-A7CF-24E58ABCB117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7283D-2BB1-4D01-9D3A-45857DE8FA67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34E10-4FED-45CB-B9EE-1ADBFA35BCF5}" type="datetimeFigureOut">
              <a:rPr lang="en-US" smtClean="0"/>
              <a:pPr/>
              <a:t>3/14/2011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1D0ED-597F-4074-93B5-FDBA0E6D4347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85728"/>
            <a:ext cx="871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b="1" dirty="0" smtClean="0"/>
              <a:t>Rates of Change involving Kinematics</a:t>
            </a:r>
            <a:endParaRPr lang="en-NZ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4101" t="44326" r="3320" b="27812"/>
          <a:stretch>
            <a:fillRect/>
          </a:stretch>
        </p:blipFill>
        <p:spPr bwMode="auto">
          <a:xfrm>
            <a:off x="0" y="2714620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14062" t="29062" r="16211" b="52188"/>
          <a:stretch>
            <a:fillRect/>
          </a:stretch>
        </p:blipFill>
        <p:spPr bwMode="auto">
          <a:xfrm>
            <a:off x="357158" y="1000108"/>
            <a:ext cx="85011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 l="13672" t="22812" r="29492" b="69214"/>
          <a:stretch>
            <a:fillRect/>
          </a:stretch>
        </p:blipFill>
        <p:spPr bwMode="auto">
          <a:xfrm>
            <a:off x="428596" y="214290"/>
            <a:ext cx="814682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18945" t="23750" r="32422" b="16250"/>
          <a:stretch>
            <a:fillRect/>
          </a:stretch>
        </p:blipFill>
        <p:spPr bwMode="auto">
          <a:xfrm>
            <a:off x="642910" y="1000108"/>
            <a:ext cx="722640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14648" t="24375" r="15039" b="10000"/>
          <a:stretch>
            <a:fillRect/>
          </a:stretch>
        </p:blipFill>
        <p:spPr bwMode="auto">
          <a:xfrm>
            <a:off x="142844" y="428604"/>
            <a:ext cx="885831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</Words>
  <Application>Microsoft Office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Ministry of Education</dc:creator>
  <cp:lastModifiedBy>Ministry of Education</cp:lastModifiedBy>
  <cp:revision>5</cp:revision>
  <dcterms:created xsi:type="dcterms:W3CDTF">2011-03-11T10:36:52Z</dcterms:created>
  <dcterms:modified xsi:type="dcterms:W3CDTF">2011-03-13T18:58:26Z</dcterms:modified>
</cp:coreProperties>
</file>